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6076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2225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22816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911855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47252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851835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957719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8740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1912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96437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98496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3035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9103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77922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83605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14332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9789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7FB47-5717-49D7-ADC9-0608E92ED567}" type="datetimeFigureOut">
              <a:rPr lang="nl-NL" smtClean="0"/>
              <a:t>20-4-2020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35BFD-B229-43AF-B014-1D126CE50BD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32847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3C67AA-085D-4284-9EB2-CF866C0D5B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make a </a:t>
            </a:r>
            <a:r>
              <a:rPr lang="en-US" dirty="0" err="1"/>
              <a:t>github</a:t>
            </a:r>
            <a:r>
              <a:rPr lang="en-US" dirty="0"/>
              <a:t> repo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988F30AE-88C1-476F-B579-0E73CA2DB1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Trance - 009 Sound System Dreamscape (HD)">
            <a:hlinkClick r:id="" action="ppaction://media"/>
            <a:extLst>
              <a:ext uri="{FF2B5EF4-FFF2-40B4-BE49-F238E27FC236}">
                <a16:creationId xmlns:a16="http://schemas.microsoft.com/office/drawing/2014/main" id="{92DC946D-FAD1-4F8F-B5F6-B6F41D4CF2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89320" y="2028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18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7FB87B-59D5-43AF-A3A9-7C2A8F119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STeP</a:t>
            </a:r>
            <a:r>
              <a:rPr lang="en-US" dirty="0"/>
              <a:t> 1 install git bash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4AA26D-BCD6-46D1-8C37-DC9748B0D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 to go to the webpage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2385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74456B-1836-4C4B-BD1D-BCEF96E0B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STEP 2 Open git bash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0C097E0-5296-4AA8-94EE-30B79B8DA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1222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EF35E1-0620-4479-BB6D-6E7D3383F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Step 3: Navigate to THE right folder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B0BA6C8-AE5F-4EBA-B325-151B676CB5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57336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8E7927-223C-4416-8652-8B73A6BCE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STEP 4 git clone</a:t>
            </a:r>
            <a:endParaRPr lang="nl-NL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DB3E6F8-781F-4547-B517-839F86890E0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645" y="3580410"/>
            <a:ext cx="5033355" cy="1006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4785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7A3E70-9DEB-481E-BF69-5F6B18030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GIT ADD/remove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796EA0D-B135-4608-B1B0-E56F1CA71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git add “insert file” to stage the files</a:t>
            </a:r>
          </a:p>
          <a:p>
            <a:r>
              <a:rPr lang="en-US" dirty="0"/>
              <a:t>Use git remove “insert file” to remove the file from staging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17285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6C4E7B-01D7-426B-A240-DDCD5E0FA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Git commit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974E4F-00B9-4CE6-B117-DD1DCBF8B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commit –m “the message to put with the commit”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76612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5B4310-9824-4FA5-BBA3-182C7A46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Git push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CF06611-81DA-40AD-AA02-A2F8E37C1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git push to push the files to the repo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96551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0F4036-CBAA-4080-943F-85C0B02E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Git pull</a:t>
            </a:r>
            <a:br>
              <a:rPr lang="en-US" dirty="0"/>
            </a:b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DE8D548-FD30-43E0-A145-34D2E2082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pull is used to retrieved files from the repo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45088936"/>
      </p:ext>
    </p:extLst>
  </p:cSld>
  <p:clrMapOvr>
    <a:masterClrMapping/>
  </p:clrMapOvr>
</p:sld>
</file>

<file path=ppt/theme/theme1.xml><?xml version="1.0" encoding="utf-8"?>
<a:theme xmlns:a="http://schemas.openxmlformats.org/drawingml/2006/main" name="Condensspoor">
  <a:themeElements>
    <a:clrScheme name="Condensspoor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Condensspoor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ndensspoor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TM04033937[[fn=Condensspoor]]</Template>
  <TotalTime>16</TotalTime>
  <Words>103</Words>
  <Application>Microsoft Office PowerPoint</Application>
  <PresentationFormat>Breedbeeld</PresentationFormat>
  <Paragraphs>15</Paragraphs>
  <Slides>9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Condensspoor</vt:lpstr>
      <vt:lpstr>How to make a github repo</vt:lpstr>
      <vt:lpstr>STeP 1 install git bash</vt:lpstr>
      <vt:lpstr>STEP 2 Open git bash</vt:lpstr>
      <vt:lpstr>Step 3: Navigate to THE right folder</vt:lpstr>
      <vt:lpstr>STEP 4 git clone</vt:lpstr>
      <vt:lpstr>GIT ADD/remove</vt:lpstr>
      <vt:lpstr>Git commit</vt:lpstr>
      <vt:lpstr>Git push</vt:lpstr>
      <vt:lpstr>Git pull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make a github repo</dc:title>
  <dc:creator>rick@gabsor.nl</dc:creator>
  <cp:lastModifiedBy>rick@gabsor.nl</cp:lastModifiedBy>
  <cp:revision>4</cp:revision>
  <dcterms:created xsi:type="dcterms:W3CDTF">2020-04-20T15:41:40Z</dcterms:created>
  <dcterms:modified xsi:type="dcterms:W3CDTF">2020-04-20T15:58:03Z</dcterms:modified>
</cp:coreProperties>
</file>

<file path=docProps/thumbnail.jpeg>
</file>